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602" y="-4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F8597-DA97-4C98-BBA5-F9D9E609F779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E9C69-A81C-4BB2-AD14-3A63C5C8C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375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F8597-DA97-4C98-BBA5-F9D9E609F779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E9C69-A81C-4BB2-AD14-3A63C5C8C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968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F8597-DA97-4C98-BBA5-F9D9E609F779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E9C69-A81C-4BB2-AD14-3A63C5C8C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616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F8597-DA97-4C98-BBA5-F9D9E609F779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E9C69-A81C-4BB2-AD14-3A63C5C8C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732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F8597-DA97-4C98-BBA5-F9D9E609F779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E9C69-A81C-4BB2-AD14-3A63C5C8C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115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F8597-DA97-4C98-BBA5-F9D9E609F779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E9C69-A81C-4BB2-AD14-3A63C5C8C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740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F8597-DA97-4C98-BBA5-F9D9E609F779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E9C69-A81C-4BB2-AD14-3A63C5C8C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876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F8597-DA97-4C98-BBA5-F9D9E609F779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E9C69-A81C-4BB2-AD14-3A63C5C8C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672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F8597-DA97-4C98-BBA5-F9D9E609F779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E9C69-A81C-4BB2-AD14-3A63C5C8C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268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F8597-DA97-4C98-BBA5-F9D9E609F779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E9C69-A81C-4BB2-AD14-3A63C5C8C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729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F8597-DA97-4C98-BBA5-F9D9E609F779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E9C69-A81C-4BB2-AD14-3A63C5C8C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360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F8597-DA97-4C98-BBA5-F9D9E609F779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E9C69-A81C-4BB2-AD14-3A63C5C8C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865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636"/>
            <a:ext cx="9144000" cy="6823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9699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58" y="27709"/>
            <a:ext cx="9204958" cy="6830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0955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5" y="0"/>
            <a:ext cx="915785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6926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8448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13854"/>
            <a:ext cx="9144000" cy="6844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0811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Ellie </a:t>
            </a:r>
            <a:r>
              <a:rPr lang="en-US" dirty="0" err="1" smtClean="0"/>
              <a:t>Wical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592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Words>2</Words>
  <Application>Microsoft Office PowerPoint</Application>
  <PresentationFormat>On-screen Show (4:3)</PresentationFormat>
  <Paragraphs>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Ellie Wical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 Students</dc:creator>
  <cp:lastModifiedBy>SC Students</cp:lastModifiedBy>
  <cp:revision>2</cp:revision>
  <dcterms:created xsi:type="dcterms:W3CDTF">2014-04-07T18:09:16Z</dcterms:created>
  <dcterms:modified xsi:type="dcterms:W3CDTF">2014-04-07T18:19:45Z</dcterms:modified>
</cp:coreProperties>
</file>